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237A-5CA7-9A65-4645-FC1C114E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F35E0-6AD0-C34F-8A85-F1A10D17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F8939-ECC6-EBB2-6048-30706BDD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FB84-2765-7674-90EF-5651664C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119A8-34E0-FD0A-B703-33C2DAE3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5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38AD-05EC-2599-2634-B4B0C456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DD511-42F0-1713-18D8-3B62EB2AF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064B9-BA0E-F23B-C252-DA6F9718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D3DC-CF19-5F9C-64A0-F3B66412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3D9CB-B9E5-3690-7C89-4CE730FF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4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E63CF-00EB-47FE-C2D2-9E2A893B6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A251F-4A93-E577-BF35-94B0F47FA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8F97E-2E27-CDCE-DAB7-A8FE7CCC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6DE5E-3558-168A-3053-C970D13D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E15-48C1-8F43-4B62-56C8E8BE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7A99-13E0-3534-EFBA-6C9DE714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7CF15-51E0-1ADB-66F2-68263785D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FABE6-0C91-32CB-D694-5AC46EFA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ED1E-AAFF-54F5-46E9-07010BD6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86AF3-4781-D0FF-403D-AB1A1341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72D-108E-B04F-6B25-FE85801C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F4D71-92EE-6B0B-65B5-2538F4E4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4075-E695-6871-72CD-081FB9C6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F6986-C1F2-6F97-2DDA-CF4D3831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C03FC-B336-EF10-53FE-86198CD4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5648-DE79-04C9-6B9E-D4D495A0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138C4-470B-D92C-FA90-4C8E7FB8B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9DE82-693D-2EB5-40D5-EEDAC5A8D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FF142-2B21-E06A-CE86-12DA43AC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94C6B-3794-08DD-B90E-D9E3485F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A3722-A15C-E8A3-6A5F-EC82B00A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74E9-2351-7BE8-943C-1FB40420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26B63-9069-C075-A90A-7F9825AA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7A8EE-58B1-E9BC-4202-2640AA81B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865CE-5608-2D5B-1329-1441B2A4E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3143A-633D-D92C-537D-42163AE51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C537B-80D0-EF9A-45B6-9F4D4E05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6D8A20-22BC-37E6-8FA5-298866B0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5685FD-5BF2-6CE4-59DD-A2AC7FD4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9171-5435-07C7-9AE5-D7DC8BA0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5D887-383F-9A59-0A46-2EFFB268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20B9E-B8FA-2FC4-CAB0-3DF10077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9ABEB-C036-AFA6-E022-198BD65C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9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7A081-7A30-4674-CCDE-2A368568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24323-4C3B-A30A-5567-0FBD0608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C227A-403E-C6AB-5BEC-BAB6042A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5EAE-52E2-4288-D62F-1F89A466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8542-4F14-C902-772D-474DCC83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61C58-5D59-2408-0D88-4CA482968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DBF11-39A3-1B56-780C-27FB3271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9C3A1-4A48-1638-DDF7-ABDF70AE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AA389-F0A2-CE7D-E1FE-2847E5835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D694-0919-03DD-7422-15E755A1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C4055-BE51-A5E4-9092-67E7BD973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1932A-EBB7-BBE7-7F92-BF2F737E1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76FEB-5048-B6CA-C6C4-17DBED0B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28DB4-17F2-C74D-2113-EFE63D49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56D75-986D-A251-4BBA-46BA7B3B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3AA8A-0A1D-1A59-15F1-DDA094D9D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21774-87E7-C20C-DA8E-4A37CC88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04A63-9B41-9286-E5DB-563176DD6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9ECA-CA0C-49FF-A7ED-BBD82FF56D9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05D68-4EA6-1F3E-7BB0-9794919B9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E80A-78C8-DBE4-C982-00BC56E77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937E-7D1B-4E4B-8BC1-ABBB22C6D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7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87C1-C1B5-F9D1-E0E3-1FD032D09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8540"/>
            <a:ext cx="9144000" cy="1301660"/>
          </a:xfrm>
        </p:spPr>
        <p:txBody>
          <a:bodyPr>
            <a:normAutofit/>
          </a:bodyPr>
          <a:lstStyle/>
          <a:p>
            <a:r>
              <a:rPr lang="en-US" dirty="0"/>
              <a:t>MIAMI CRUISE TERMINAL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17886A-A587-B420-CBD9-8C501105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26" y="1600200"/>
            <a:ext cx="8898147" cy="48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C880-9F2C-4B3D-7641-F90714C8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DA1E-E43E-DAAF-B552-0EA18E62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772" y="0"/>
            <a:ext cx="48130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A8E94-9C34-4758-306F-2416F911E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9" y="1794294"/>
            <a:ext cx="5990481" cy="3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E52E-380A-4C2E-B36D-FBD3D556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Alarm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/>
          <a:stretch/>
        </p:blipFill>
        <p:spPr>
          <a:xfrm>
            <a:off x="2148117" y="1607640"/>
            <a:ext cx="7895765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6FE3-4068-841D-7A57-2E1A073D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Control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ED9F7-6FBD-8E16-2903-9C455FF4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14612"/>
            <a:ext cx="2809875" cy="1628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82BD0-C2E1-962C-82F7-61BCE00D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26" y="1227888"/>
            <a:ext cx="7955896" cy="5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5B68-69E6-917D-8400-BE02B18F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/ CCTV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AC3CA-98DC-BC50-868A-33393BAC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6"/>
          <a:stretch/>
        </p:blipFill>
        <p:spPr>
          <a:xfrm>
            <a:off x="2022614" y="2185851"/>
            <a:ext cx="8146771" cy="39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9E01-5D5A-1E6A-1797-EAFBF5D2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82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53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C2357-2802-AC4B-A4C3-62929321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7" y="338381"/>
            <a:ext cx="8700586" cy="5670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63D317-08DD-1069-21E0-5B784A7DD5D8}"/>
              </a:ext>
            </a:extLst>
          </p:cNvPr>
          <p:cNvSpPr txBox="1"/>
          <p:nvPr/>
        </p:nvSpPr>
        <p:spPr>
          <a:xfrm>
            <a:off x="1423769" y="6009299"/>
            <a:ext cx="934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effectLst/>
                <a:latin typeface="Akkurat"/>
              </a:rPr>
              <a:t>The terminal building will be the world’s largest cruise ship terminal with the capacity to service 3 ship berths </a:t>
            </a:r>
            <a:r>
              <a:rPr lang="en-US" b="0" i="0" dirty="0" smtClean="0">
                <a:effectLst/>
                <a:latin typeface="Akkurat"/>
              </a:rPr>
              <a:t>and </a:t>
            </a:r>
            <a:r>
              <a:rPr lang="en-US" b="0" i="0" dirty="0">
                <a:effectLst/>
                <a:latin typeface="Akkurat"/>
              </a:rPr>
              <a:t>process 36,000 passengers daily.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023-C94F-F7BC-955F-C597E84C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D9629-208C-C040-C72F-E2B782A6D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Electrical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35D99-007F-5572-517D-012849AD6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53" y="1353748"/>
            <a:ext cx="5142494" cy="52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FDDB-A2CD-B81E-EB91-79A46D09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830EC-B99E-76FD-F7E5-9EE545AAF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BMS</a:t>
            </a:r>
          </a:p>
          <a:p>
            <a:r>
              <a:rPr lang="en-US" dirty="0"/>
              <a:t>Electrical Rooms</a:t>
            </a:r>
          </a:p>
          <a:p>
            <a:r>
              <a:rPr lang="en-US" dirty="0"/>
              <a:t>Lighting </a:t>
            </a:r>
          </a:p>
          <a:p>
            <a:r>
              <a:rPr lang="en-US" dirty="0"/>
              <a:t>Cooling Tower / Chillers</a:t>
            </a:r>
          </a:p>
          <a:p>
            <a:r>
              <a:rPr lang="en-US" dirty="0"/>
              <a:t>Elevators</a:t>
            </a:r>
          </a:p>
          <a:p>
            <a:r>
              <a:rPr lang="en-US" dirty="0"/>
              <a:t>Escalators</a:t>
            </a:r>
          </a:p>
          <a:p>
            <a:r>
              <a:rPr lang="en-US" dirty="0"/>
              <a:t>Fire Alarm</a:t>
            </a:r>
          </a:p>
          <a:p>
            <a:r>
              <a:rPr lang="en-US" dirty="0"/>
              <a:t>Access Control</a:t>
            </a:r>
          </a:p>
          <a:p>
            <a:r>
              <a:rPr lang="en-US" dirty="0"/>
              <a:t>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06D-BBD1-A411-9338-1B091F6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140D7-A317-CA8F-CD70-35550EFD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BMS (Building Management System): Is a system that manages and monitors all building systems, including the electrical system, HVAC system, renewable energy production, and electricity and gas meters.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C4347-62D8-DD23-6607-5C5CC67F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21" y="3060725"/>
            <a:ext cx="5538158" cy="35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06D-BBD1-A411-9338-1B091F6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140D7-A317-CA8F-CD70-35550EFD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Electrical Room: </a:t>
            </a:r>
            <a:r>
              <a:rPr lang="en-US" dirty="0"/>
              <a:t>E</a:t>
            </a:r>
            <a:r>
              <a:rPr lang="en-US" b="0" i="0" dirty="0" smtClean="0">
                <a:effectLst/>
              </a:rPr>
              <a:t>lectrical </a:t>
            </a:r>
            <a:r>
              <a:rPr lang="en-US" b="0" i="0" dirty="0">
                <a:effectLst/>
              </a:rPr>
              <a:t>distribution equipment, including electric switchboards, distribution boards, circuit breakers and disconnects, motor control centers, relays, transformers, busbars, fire alarm control panels, and distribution frames and switchgear fuse-switches…etc.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Electrical Room Basics Part 3 | NFPA">
            <a:extLst>
              <a:ext uri="{FF2B5EF4-FFF2-40B4-BE49-F238E27FC236}">
                <a16:creationId xmlns:a16="http://schemas.microsoft.com/office/drawing/2014/main" id="{1AD3591A-9806-72F3-6F23-5415F23F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17" y="3429000"/>
            <a:ext cx="4444041" cy="24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3E98F-596B-5C0E-5CA2-CB37BD4A74DC}"/>
              </a:ext>
            </a:extLst>
          </p:cNvPr>
          <p:cNvSpPr txBox="1"/>
          <p:nvPr/>
        </p:nvSpPr>
        <p:spPr>
          <a:xfrm>
            <a:off x="838200" y="4640825"/>
            <a:ext cx="65280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A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Google Sans"/>
              </a:rPr>
              <a:t>space for safe and secure operation and maintenance of electrical equipment.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06D-BBD1-A411-9338-1B091F6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140D7-A317-CA8F-CD70-35550EFD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Cooling Tower: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Designed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to remove heat from a building by spraying water down through the tower to exchange heat into the inside of the building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b="0" i="0" dirty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8381" r="4825" b="5867"/>
          <a:stretch/>
        </p:blipFill>
        <p:spPr>
          <a:xfrm>
            <a:off x="4328159" y="2745109"/>
            <a:ext cx="7306492" cy="38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06D-BBD1-A411-9338-1B091F6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140D7-A317-CA8F-CD70-35550EFD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Chiller: 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In most process cooling applications,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 pumping system circulates cool water or a water/glycol solution from the chiller to the process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. This cool fluid removes heat from the process and the warm fluid returns to the chiller.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The Basics of Chillers - HVAC Investigators">
            <a:extLst>
              <a:ext uri="{FF2B5EF4-FFF2-40B4-BE49-F238E27FC236}">
                <a16:creationId xmlns:a16="http://schemas.microsoft.com/office/drawing/2014/main" id="{8615C57B-7447-6D3A-AF92-3060FD1F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26" y="3236073"/>
            <a:ext cx="3742402" cy="29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0045"/>
            <a:ext cx="5774169" cy="23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7C7D-19E5-AF64-EAFA-98FCBD0B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Elevators</a:t>
            </a:r>
          </a:p>
        </p:txBody>
      </p:sp>
      <p:sp>
        <p:nvSpPr>
          <p:cNvPr id="7" name="AutoShape 8" descr="Elevators Types and Classification - Part One ~ Electrical Knowhow">
            <a:extLst>
              <a:ext uri="{FF2B5EF4-FFF2-40B4-BE49-F238E27FC236}">
                <a16:creationId xmlns:a16="http://schemas.microsoft.com/office/drawing/2014/main" id="{0449A806-E887-1F89-0004-36550C744B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4027D-E34E-D978-5E42-2E272083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430" y="0"/>
            <a:ext cx="42087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B43D4-4B5C-76D1-51E5-A1358191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0" y="1853780"/>
            <a:ext cx="6248400" cy="34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231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Akkurat</vt:lpstr>
      <vt:lpstr>Arial</vt:lpstr>
      <vt:lpstr>Calibri</vt:lpstr>
      <vt:lpstr>Calibri Light</vt:lpstr>
      <vt:lpstr>Google Sans</vt:lpstr>
      <vt:lpstr>Office Theme</vt:lpstr>
      <vt:lpstr>MIAMI CRUISE TERMINAL</vt:lpstr>
      <vt:lpstr>PowerPoint Presentation</vt:lpstr>
      <vt:lpstr>Project Scope</vt:lpstr>
      <vt:lpstr>Project Components</vt:lpstr>
      <vt:lpstr>What is….</vt:lpstr>
      <vt:lpstr>What is….</vt:lpstr>
      <vt:lpstr>What is….</vt:lpstr>
      <vt:lpstr>What is….</vt:lpstr>
      <vt:lpstr>Elevators</vt:lpstr>
      <vt:lpstr>Escalators</vt:lpstr>
      <vt:lpstr>Fire Alarm</vt:lpstr>
      <vt:lpstr>Access Control</vt:lpstr>
      <vt:lpstr>Security / CCTV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MIAMI CRUISE TERMINAL</dc:title>
  <dc:creator>Moustafa Tammam</dc:creator>
  <cp:lastModifiedBy>Abdelrahman Tammam</cp:lastModifiedBy>
  <cp:revision>6</cp:revision>
  <dcterms:created xsi:type="dcterms:W3CDTF">2023-05-30T11:42:44Z</dcterms:created>
  <dcterms:modified xsi:type="dcterms:W3CDTF">2023-06-04T21:58:27Z</dcterms:modified>
</cp:coreProperties>
</file>